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7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73" r:id="rId18"/>
    <p:sldId id="283" r:id="rId19"/>
    <p:sldId id="284" r:id="rId20"/>
    <p:sldId id="267" r:id="rId21"/>
    <p:sldId id="274" r:id="rId22"/>
    <p:sldId id="285" r:id="rId23"/>
    <p:sldId id="287" r:id="rId24"/>
    <p:sldId id="286" r:id="rId25"/>
    <p:sldId id="268" r:id="rId26"/>
    <p:sldId id="275" r:id="rId27"/>
    <p:sldId id="288" r:id="rId28"/>
    <p:sldId id="289" r:id="rId29"/>
    <p:sldId id="269" r:id="rId30"/>
    <p:sldId id="270" r:id="rId31"/>
    <p:sldId id="271" r:id="rId3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72120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implementation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33428" r="10000" b="36592"/>
          <a:stretch/>
        </p:blipFill>
        <p:spPr>
          <a:xfrm>
            <a:off x="626301" y="2081427"/>
            <a:ext cx="6437376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issues.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Live Demo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with multiple purposes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floor plan and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scans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information(by feeds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the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different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</TotalTime>
  <Words>731</Words>
  <Application>Microsoft Office PowerPoint</Application>
  <PresentationFormat>On-screen Show (4:3)</PresentationFormat>
  <Paragraphs>387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Conclusion</vt:lpstr>
      <vt:lpstr>PowerPoint Presentation</vt:lpstr>
      <vt:lpstr>Live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62</cp:revision>
  <dcterms:created xsi:type="dcterms:W3CDTF">2014-01-11T16:25:36Z</dcterms:created>
  <dcterms:modified xsi:type="dcterms:W3CDTF">2014-01-14T09:00:51Z</dcterms:modified>
</cp:coreProperties>
</file>